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74" r:id="rId6"/>
    <p:sldId id="262" r:id="rId7"/>
    <p:sldId id="273" r:id="rId8"/>
    <p:sldId id="270" r:id="rId9"/>
    <p:sldId id="260" r:id="rId10"/>
    <p:sldId id="269" r:id="rId11"/>
    <p:sldId id="259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B7E8-75D3-42A9-A5EC-2C5709F21C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cah.remedios@me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0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2609" y="344707"/>
            <a:ext cx="9745843" cy="130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College Councils Recruitment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512" y="5040546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Micah Remedios </a:t>
            </a:r>
          </a:p>
          <a:p>
            <a:r>
              <a:rPr lang="en-US" b="1" dirty="0">
                <a:solidFill>
                  <a:schemeClr val="bg1"/>
                </a:solidFill>
              </a:rPr>
              <a:t>Director of New College Council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5851849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4" y="1690688"/>
            <a:ext cx="4021494" cy="30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0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82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are the future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6477"/>
            <a:ext cx="5623248" cy="31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F89D-3E84-E14D-843C-ECD02FBE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7BAA-4982-D841-B84B-AF525676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2C156-DA8D-8C44-8AD3-907429DD4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B4B09C-AAB0-AD4A-ABA2-D60FCA82F56F}"/>
              </a:ext>
            </a:extLst>
          </p:cNvPr>
          <p:cNvSpPr/>
          <p:nvPr/>
        </p:nvSpPr>
        <p:spPr>
          <a:xfrm>
            <a:off x="492077" y="245442"/>
            <a:ext cx="630628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66979-5602-A845-BFC9-AC5EA91D1067}"/>
              </a:ext>
            </a:extLst>
          </p:cNvPr>
          <p:cNvSpPr/>
          <p:nvPr/>
        </p:nvSpPr>
        <p:spPr>
          <a:xfrm>
            <a:off x="-569843" y="4369217"/>
            <a:ext cx="94620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400" b="1" dirty="0">
                <a:solidFill>
                  <a:schemeClr val="bg1"/>
                </a:solidFill>
              </a:rPr>
              <a:t>Micah Remedios</a:t>
            </a:r>
          </a:p>
          <a:p>
            <a:pPr lvl="2"/>
            <a:r>
              <a:rPr lang="en-US" sz="4400" b="1" dirty="0">
                <a:solidFill>
                  <a:schemeClr val="bg1"/>
                </a:solidFill>
              </a:rPr>
              <a:t>E: </a:t>
            </a:r>
            <a:r>
              <a:rPr lang="en-US" sz="4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micah.remedios@me.com</a:t>
            </a:r>
            <a:endParaRPr lang="en-US" sz="4400" dirty="0">
              <a:solidFill>
                <a:schemeClr val="bg1"/>
              </a:solidFill>
            </a:endParaRPr>
          </a:p>
          <a:p>
            <a:pPr lvl="2"/>
            <a:r>
              <a:rPr lang="en-US" sz="4400" b="1" dirty="0">
                <a:solidFill>
                  <a:schemeClr val="bg1"/>
                </a:solidFill>
              </a:rPr>
              <a:t>P:</a:t>
            </a:r>
            <a:r>
              <a:rPr lang="en-US" sz="4400" dirty="0">
                <a:solidFill>
                  <a:schemeClr val="bg1"/>
                </a:solidFill>
              </a:rPr>
              <a:t>647-456-3192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3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Recruitment?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brand of the knights of Columbus on your College Campus 	– Supreme knight Carl Anderson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9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college council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Knights of Columbus unit formed at a college or university to meet the needs of students and their campus community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a unique way our councils create an environment for Catholic men to discern their vocation and become the best version of themselves. </a:t>
            </a:r>
          </a:p>
          <a:p>
            <a:pPr lvl="1"/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other men who share their faith and passion for service, fraternity, and socialization,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455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Councils  - Faith in 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477079" y="1222597"/>
            <a:ext cx="4731026" cy="2111995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Faith </a:t>
            </a:r>
          </a:p>
          <a:p>
            <a:pPr lvl="3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Marian Prayer </a:t>
            </a:r>
          </a:p>
          <a:p>
            <a:pPr lvl="3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Rosary Program</a:t>
            </a:r>
          </a:p>
          <a:p>
            <a:pPr lvl="3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Holy Hour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endParaRPr lang="en-US" sz="4200" b="1" dirty="0"/>
          </a:p>
          <a:p>
            <a:pPr marL="1371600" lvl="3" indent="0">
              <a:buNone/>
            </a:pPr>
            <a:endParaRPr lang="en-US" sz="4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B067F-1382-954C-9830-BD21ABCA9DCF}"/>
              </a:ext>
            </a:extLst>
          </p:cNvPr>
          <p:cNvSpPr txBox="1"/>
          <p:nvPr/>
        </p:nvSpPr>
        <p:spPr>
          <a:xfrm>
            <a:off x="5569226" y="1087823"/>
            <a:ext cx="4731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Food for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Crist in Christmas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Movie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Dinner &amp; discussion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E1054-4E69-564A-995F-A81894F30528}"/>
              </a:ext>
            </a:extLst>
          </p:cNvPr>
          <p:cNvSpPr txBox="1"/>
          <p:nvPr/>
        </p:nvSpPr>
        <p:spPr>
          <a:xfrm>
            <a:off x="424068" y="3372650"/>
            <a:ext cx="52478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Coats for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Global Wheelchair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Habitat for Humanity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Free throw Championship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1AB61-8B3F-2846-823B-3F34BD8BAC22}"/>
              </a:ext>
            </a:extLst>
          </p:cNvPr>
          <p:cNvSpPr txBox="1"/>
          <p:nvPr/>
        </p:nvSpPr>
        <p:spPr>
          <a:xfrm>
            <a:off x="5671929" y="3468963"/>
            <a:ext cx="4108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March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 Olympics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Ultrasound Program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187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Objections to Membership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1950" y="152082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time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required time commitment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may change down the road, can become more involved then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enough about the Knights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elevator pitch about the Knights and your council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for old guys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Well, clearly not…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college councils in North America, 5,000 college Knights</a:t>
            </a:r>
          </a:p>
        </p:txBody>
      </p:sp>
    </p:spTree>
    <p:extLst>
      <p:ext uri="{BB962C8B-B14F-4D97-AF65-F5344CB8AC3E}">
        <p14:creationId xmlns:p14="http://schemas.microsoft.com/office/powerpoint/2010/main" val="302564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-7223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can help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36066"/>
            <a:ext cx="6629400" cy="44997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lvl="2"/>
            <a:r>
              <a:rPr lang="en-C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Graduating members from the Squires programs or in University. </a:t>
            </a:r>
          </a:p>
          <a:p>
            <a:pPr lvl="2"/>
            <a:r>
              <a:rPr lang="en-C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men from the age of 19-35</a:t>
            </a:r>
          </a:p>
          <a:p>
            <a:pPr lvl="1"/>
            <a:r>
              <a:rPr lang="en-C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</a:p>
          <a:p>
            <a:pPr lvl="2"/>
            <a:r>
              <a:rPr lang="en-C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each graduating member to discuss options of joining and forming a group </a:t>
            </a:r>
          </a:p>
          <a:p>
            <a:pPr lvl="1"/>
            <a:r>
              <a:rPr lang="en-C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</a:p>
          <a:p>
            <a:pPr lvl="2"/>
            <a:r>
              <a:rPr lang="en-C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Contacts to pass them on to 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33" y="1500188"/>
            <a:ext cx="4495367" cy="33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need to form a new council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20 active men to take a first degree or transfer in 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an Election of Officers 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a Chaplain 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a Financial secretary (cannot be a student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9" y="3722915"/>
            <a:ext cx="2600131" cy="19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beneficial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24312"/>
            <a:ext cx="661035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leaders</a:t>
            </a:r>
          </a:p>
          <a:p>
            <a:pPr lvl="1"/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young men towards the faith</a:t>
            </a:r>
          </a:p>
          <a:p>
            <a:pPr marL="457200" lvl="1" indent="0">
              <a:buNone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lasting friendships</a:t>
            </a:r>
          </a:p>
          <a:p>
            <a:pPr marL="457200" lvl="1" indent="0">
              <a:buNone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with peers </a:t>
            </a:r>
          </a:p>
          <a:p>
            <a:pPr lvl="1"/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Life Insurance portfolio </a:t>
            </a:r>
          </a:p>
          <a:p>
            <a:pPr lvl="1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B86D9-EEB7-AA49-92D6-7BD121A8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424312"/>
            <a:ext cx="5299398" cy="31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can help you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20825"/>
            <a:ext cx="10191750" cy="435133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the community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your District and the councils  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 your membership retention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 your membership 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point into the Knights of Columbus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2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A484D4-9CCD-4609-A25B-407888491A56}" vid="{1854C0B3-FFAC-4FB0-AEB8-4DEC57F202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316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College Councils Recruitment</vt:lpstr>
      <vt:lpstr>Why Recruitment?</vt:lpstr>
      <vt:lpstr>What is a college council </vt:lpstr>
      <vt:lpstr>College Councils  - Faith in Action</vt:lpstr>
      <vt:lpstr>Common Objections to Membership</vt:lpstr>
      <vt:lpstr>How you can help </vt:lpstr>
      <vt:lpstr>What we need to form a new council </vt:lpstr>
      <vt:lpstr>How is it beneficial </vt:lpstr>
      <vt:lpstr>How it can help you </vt:lpstr>
      <vt:lpstr>Incentives </vt:lpstr>
      <vt:lpstr>PowerPoint Presentation</vt:lpstr>
      <vt:lpstr>Youth are the future 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Rauch</dc:creator>
  <cp:lastModifiedBy>Denis La Salle</cp:lastModifiedBy>
  <cp:revision>24</cp:revision>
  <dcterms:created xsi:type="dcterms:W3CDTF">2016-08-24T15:17:38Z</dcterms:created>
  <dcterms:modified xsi:type="dcterms:W3CDTF">2019-07-03T15:31:54Z</dcterms:modified>
</cp:coreProperties>
</file>